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5" r:id="rId32"/>
    <p:sldId id="288" r:id="rId33"/>
    <p:sldId id="289" r:id="rId34"/>
    <p:sldId id="290" r:id="rId35"/>
    <p:sldId id="291" r:id="rId36"/>
    <p:sldId id="292" r:id="rId37"/>
    <p:sldId id="286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8" r:id="rId83"/>
    <p:sldId id="339" r:id="rId84"/>
    <p:sldId id="340" r:id="rId85"/>
    <p:sldId id="341" r:id="rId86"/>
    <p:sldId id="343" r:id="rId87"/>
    <p:sldId id="344" r:id="rId88"/>
    <p:sldId id="345" r:id="rId89"/>
    <p:sldId id="342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9" r:id="rId123"/>
    <p:sldId id="378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6" d="100"/>
          <a:sy n="76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9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75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4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8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2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3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3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7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3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4590B-A5BB-4498-A74F-D1AE252B219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C0356-CD50-40CE-9F0D-84C05C777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4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78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384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060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573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516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376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554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782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886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403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069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69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14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84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303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03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9646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5188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990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1360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1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560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08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261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5732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824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7435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0171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9286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8743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089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8647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1488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68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6420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1910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542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03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8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58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11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94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7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130175"/>
            <a:ext cx="9753600" cy="7315200"/>
          </a:xfrm>
        </p:spPr>
      </p:pic>
    </p:spTree>
    <p:extLst>
      <p:ext uri="{BB962C8B-B14F-4D97-AF65-F5344CB8AC3E}">
        <p14:creationId xmlns:p14="http://schemas.microsoft.com/office/powerpoint/2010/main" val="4269468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24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8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5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15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89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84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17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26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42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9" y="0"/>
            <a:ext cx="9262533" cy="6946900"/>
          </a:xfrm>
        </p:spPr>
      </p:pic>
    </p:spTree>
    <p:extLst>
      <p:ext uri="{BB962C8B-B14F-4D97-AF65-F5344CB8AC3E}">
        <p14:creationId xmlns:p14="http://schemas.microsoft.com/office/powerpoint/2010/main" val="835314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29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48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81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97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73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88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28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89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50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62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2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71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40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31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58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18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80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4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97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466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1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877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13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3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03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828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96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497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30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521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606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5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069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12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758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793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476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406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123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546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805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8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32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797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710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047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545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326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037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4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515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089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426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1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1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352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362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269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53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68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835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958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839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80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63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163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870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048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074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83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153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396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812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088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500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30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0</Words>
  <Application>Microsoft Office PowerPoint</Application>
  <PresentationFormat>Widescreen</PresentationFormat>
  <Paragraphs>0</Paragraphs>
  <Slides>132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sheaton@catholicsa.org</dc:creator>
  <cp:lastModifiedBy>sheaton@catholicsa.org</cp:lastModifiedBy>
  <cp:revision>6</cp:revision>
  <dcterms:created xsi:type="dcterms:W3CDTF">2018-04-12T13:01:50Z</dcterms:created>
  <dcterms:modified xsi:type="dcterms:W3CDTF">2018-04-12T18:05:38Z</dcterms:modified>
</cp:coreProperties>
</file>